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3"/>
  </p:notesMasterIdLst>
  <p:handoutMasterIdLst>
    <p:handoutMasterId r:id="rId124"/>
  </p:handoutMasterIdLst>
  <p:sldIdLst>
    <p:sldId id="1520" r:id="rId9"/>
    <p:sldId id="1548" r:id="rId10"/>
    <p:sldId id="1640" r:id="rId11"/>
    <p:sldId id="1641" r:id="rId12"/>
    <p:sldId id="1706" r:id="rId13"/>
    <p:sldId id="1772" r:id="rId14"/>
    <p:sldId id="1686" r:id="rId15"/>
    <p:sldId id="1687" r:id="rId16"/>
    <p:sldId id="1712" r:id="rId17"/>
    <p:sldId id="1688" r:id="rId18"/>
    <p:sldId id="1708" r:id="rId19"/>
    <p:sldId id="1714" r:id="rId20"/>
    <p:sldId id="1715" r:id="rId21"/>
    <p:sldId id="1716" r:id="rId22"/>
    <p:sldId id="1717" r:id="rId23"/>
    <p:sldId id="1713" r:id="rId24"/>
    <p:sldId id="1709" r:id="rId25"/>
    <p:sldId id="1718" r:id="rId26"/>
    <p:sldId id="1719" r:id="rId27"/>
    <p:sldId id="1720" r:id="rId28"/>
    <p:sldId id="1721" r:id="rId29"/>
    <p:sldId id="1723" r:id="rId30"/>
    <p:sldId id="1710" r:id="rId31"/>
    <p:sldId id="1724" r:id="rId32"/>
    <p:sldId id="1725" r:id="rId33"/>
    <p:sldId id="1726" r:id="rId34"/>
    <p:sldId id="1728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773" r:id="rId62"/>
    <p:sldId id="1658" r:id="rId63"/>
    <p:sldId id="1660" r:id="rId64"/>
    <p:sldId id="1685" r:id="rId65"/>
    <p:sldId id="1667" r:id="rId66"/>
    <p:sldId id="1668" r:id="rId67"/>
    <p:sldId id="1669" r:id="rId68"/>
    <p:sldId id="1670" r:id="rId69"/>
    <p:sldId id="1647" r:id="rId70"/>
    <p:sldId id="1661" r:id="rId71"/>
    <p:sldId id="1662" r:id="rId72"/>
    <p:sldId id="1663" r:id="rId73"/>
    <p:sldId id="1676" r:id="rId74"/>
    <p:sldId id="1673" r:id="rId75"/>
    <p:sldId id="1664" r:id="rId76"/>
    <p:sldId id="1665" r:id="rId77"/>
    <p:sldId id="1666" r:id="rId78"/>
    <p:sldId id="1677" r:id="rId79"/>
    <p:sldId id="1678" r:id="rId80"/>
    <p:sldId id="1672" r:id="rId81"/>
    <p:sldId id="1699" r:id="rId82"/>
    <p:sldId id="1700" r:id="rId83"/>
    <p:sldId id="1671" r:id="rId84"/>
    <p:sldId id="1674" r:id="rId85"/>
    <p:sldId id="1680" r:id="rId86"/>
    <p:sldId id="1679" r:id="rId87"/>
    <p:sldId id="1681" r:id="rId88"/>
    <p:sldId id="1684" r:id="rId89"/>
    <p:sldId id="1682" r:id="rId90"/>
    <p:sldId id="1701" r:id="rId91"/>
    <p:sldId id="1736" r:id="rId92"/>
    <p:sldId id="1738" r:id="rId93"/>
    <p:sldId id="1739" r:id="rId94"/>
    <p:sldId id="1741" r:id="rId95"/>
    <p:sldId id="1742" r:id="rId96"/>
    <p:sldId id="1743" r:id="rId97"/>
    <p:sldId id="1744" r:id="rId98"/>
    <p:sldId id="1745" r:id="rId99"/>
    <p:sldId id="1746" r:id="rId100"/>
    <p:sldId id="1747" r:id="rId101"/>
    <p:sldId id="1768" r:id="rId102"/>
    <p:sldId id="1766" r:id="rId103"/>
    <p:sldId id="1702" r:id="rId104"/>
    <p:sldId id="1764" r:id="rId105"/>
    <p:sldId id="1748" r:id="rId106"/>
    <p:sldId id="1749" r:id="rId107"/>
    <p:sldId id="1753" r:id="rId108"/>
    <p:sldId id="1751" r:id="rId109"/>
    <p:sldId id="1750" r:id="rId110"/>
    <p:sldId id="1754" r:id="rId111"/>
    <p:sldId id="1755" r:id="rId112"/>
    <p:sldId id="1756" r:id="rId113"/>
    <p:sldId id="1757" r:id="rId114"/>
    <p:sldId id="1758" r:id="rId115"/>
    <p:sldId id="1759" r:id="rId116"/>
    <p:sldId id="1760" r:id="rId117"/>
    <p:sldId id="1762" r:id="rId118"/>
    <p:sldId id="1761" r:id="rId119"/>
    <p:sldId id="1771" r:id="rId120"/>
    <p:sldId id="1770" r:id="rId121"/>
    <p:sldId id="1547" r:id="rId1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772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773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0"/>
    <a:srgbClr val="F2F2F2"/>
    <a:srgbClr val="1C1C1C"/>
    <a:srgbClr val="252525"/>
    <a:srgbClr val="008BF0"/>
    <a:srgbClr val="107C10"/>
    <a:srgbClr val="000000"/>
    <a:srgbClr val="FFFFFF"/>
    <a:srgbClr val="0078D7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1" autoAdjust="0"/>
    <p:restoredTop sz="95361" autoAdjust="0"/>
  </p:normalViewPr>
  <p:slideViewPr>
    <p:cSldViewPr>
      <p:cViewPr varScale="1">
        <p:scale>
          <a:sx n="78" d="100"/>
          <a:sy n="78" d="100"/>
        </p:scale>
        <p:origin x="168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microsoft.com/office/2016/11/relationships/changesInfo" Target="changesInfos/changesInfo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10/25/17 11:28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10/25/17 11:28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10/25/17 11:28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10/25/17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10/25/17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11:28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10/25/17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11:28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11:28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10/25/17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10/25/17 11:28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5.jpeg"/><Relationship Id="rId42" Type="http://schemas.openxmlformats.org/officeDocument/2006/relationships/image" Target="../media/image49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3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8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2.jpeg"/><Relationship Id="rId36" Type="http://schemas.openxmlformats.org/officeDocument/2006/relationships/image" Target="../media/image46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3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50.jpeg"/><Relationship Id="rId4" Type="http://schemas.openxmlformats.org/officeDocument/2006/relationships/image" Target="../media/image30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3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7.jpeg"/><Relationship Id="rId46" Type="http://schemas.openxmlformats.org/officeDocument/2006/relationships/image" Target="../media/image51.jpeg"/><Relationship Id="rId20" Type="http://schemas.openxmlformats.org/officeDocument/2006/relationships/image" Target="../media/image38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206.tiff"/><Relationship Id="rId4" Type="http://schemas.openxmlformats.org/officeDocument/2006/relationships/image" Target="../media/image20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6.png"/><Relationship Id="rId3" Type="http://schemas.openxmlformats.org/officeDocument/2006/relationships/image" Target="../media/image85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5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microsoft.com/office/2007/relationships/hdphoto" Target="../media/hdphoto2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3.png"/><Relationship Id="rId11" Type="http://schemas.microsoft.com/office/2007/relationships/hdphoto" Target="../media/hdphoto4.wdp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abbourfeedbackapi.azurewebsites.net/" TargetMode="External"/><Relationship Id="rId2" Type="http://schemas.openxmlformats.org/officeDocument/2006/relationships/hyperlink" Target="https://asabbourfeedbackweb.azurewebsites.net/" TargetMode="Externa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4564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626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Site URL as </a:t>
            </a:r>
            <a:br>
              <a:rPr lang="en-US" dirty="0"/>
            </a:br>
            <a:r>
              <a:rPr lang="en-US" sz="3200" dirty="0">
                <a:latin typeface="Consolas" charset="0"/>
                <a:cs typeface="Consolas" charset="0"/>
              </a:rPr>
              <a:t>https://</a:t>
            </a:r>
            <a:r>
              <a:rPr lang="en-US" sz="3200" i="1" dirty="0">
                <a:latin typeface="Consolas" charset="0"/>
                <a:cs typeface="Consolas" charset="0"/>
              </a:rPr>
              <a:t>[region]</a:t>
            </a:r>
            <a:r>
              <a:rPr lang="en-US" sz="3200" dirty="0">
                <a:latin typeface="Consolas" charset="0"/>
                <a:cs typeface="Consolas" charset="0"/>
              </a:rPr>
              <a:t>.</a:t>
            </a:r>
            <a:r>
              <a:rPr lang="en-US" sz="3200" dirty="0" err="1">
                <a:latin typeface="Consolas" charset="0"/>
                <a:cs typeface="Consolas" charset="0"/>
              </a:rPr>
              <a:t>api.cognitive.azure.com</a:t>
            </a:r>
            <a:endParaRPr lang="en-US" dirty="0">
              <a:latin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5624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438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-1468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423" b="100000" l="0" r="100000">
                        <a14:foregroundMark x1="60377" y1="68121" x2="60377" y2="68121"/>
                        <a14:foregroundMark x1="22264" y1="55369" x2="22264" y2="55369"/>
                        <a14:foregroundMark x1="58868" y1="62416" x2="58868" y2="62416"/>
                        <a14:foregroundMark x1="21132" y1="56040" x2="21132" y2="56040"/>
                        <a14:foregroundMark x1="49434" y1="31879" x2="49434" y2="31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07579"/>
          </a:xfrm>
        </p:spPr>
        <p:txBody>
          <a:bodyPr/>
          <a:lstStyle/>
          <a:p>
            <a:pPr lvl="1"/>
            <a:r>
              <a:rPr lang="en-US" sz="3600" dirty="0">
                <a:latin typeface="+mj-lt"/>
              </a:rPr>
              <a:t>Download the lab guide (if you want)</a:t>
            </a:r>
            <a:br>
              <a:rPr lang="en-US" dirty="0"/>
            </a:b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19DFE-E6E7-E945-B142-D6C31D6BB74D}"/>
              </a:ext>
            </a:extLst>
          </p:cNvPr>
          <p:cNvSpPr txBox="1"/>
          <p:nvPr/>
        </p:nvSpPr>
        <p:spPr>
          <a:xfrm>
            <a:off x="7285037" y="295274"/>
            <a:ext cx="384727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WiFi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Code: VQP2YV</a:t>
            </a:r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08AD-CDAB-4C48-B4CF-AB635DD9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issues creating MySQL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8209-756A-4342-8410-C08FFC81D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092881"/>
          </a:xfrm>
        </p:spPr>
        <p:txBody>
          <a:bodyPr/>
          <a:lstStyle/>
          <a:p>
            <a:r>
              <a:rPr lang="en-US" sz="4000" b="1" dirty="0"/>
              <a:t>Server: </a:t>
            </a:r>
            <a:r>
              <a:rPr lang="en-US" sz="4000" dirty="0" err="1"/>
              <a:t>asabbourmysql.mysql.database.azure.com</a:t>
            </a:r>
            <a:endParaRPr lang="en-US" sz="4000" dirty="0"/>
          </a:p>
          <a:p>
            <a:r>
              <a:rPr lang="en-US" sz="4000" b="1" dirty="0"/>
              <a:t>Username: </a:t>
            </a:r>
            <a:r>
              <a:rPr lang="en-US" sz="4000" dirty="0" err="1"/>
              <a:t>azureuser@asabbourmysql</a:t>
            </a:r>
            <a:endParaRPr lang="en-US" sz="4000" dirty="0"/>
          </a:p>
          <a:p>
            <a:r>
              <a:rPr lang="en-US" sz="4000" b="1" dirty="0"/>
              <a:t>Password: </a:t>
            </a:r>
            <a:r>
              <a:rPr lang="en-US" sz="4000" dirty="0"/>
              <a:t>p@ssw0rd</a:t>
            </a:r>
          </a:p>
        </p:txBody>
      </p:sp>
    </p:spTree>
    <p:extLst>
      <p:ext uri="{BB962C8B-B14F-4D97-AF65-F5344CB8AC3E}">
        <p14:creationId xmlns:p14="http://schemas.microsoft.com/office/powerpoint/2010/main" val="228910190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0FD5-98B7-D24A-91B0-2BFFC27D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B54B-972B-4D47-B722-12C655C6E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192462"/>
            <a:ext cx="11506199" cy="1957459"/>
          </a:xfrm>
        </p:spPr>
        <p:txBody>
          <a:bodyPr/>
          <a:lstStyle/>
          <a:p>
            <a:r>
              <a:rPr lang="en-US" sz="4000" dirty="0"/>
              <a:t>Customer Feedback System</a:t>
            </a:r>
          </a:p>
          <a:p>
            <a:r>
              <a:rPr lang="en-US" sz="4000" dirty="0">
                <a:solidFill>
                  <a:schemeClr val="tx1"/>
                </a:solidFill>
                <a:hlinkClick r:id="rId2"/>
              </a:rPr>
              <a:t>https://asabbourfeedbackweb.azurewebsites.net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http://asabbourfeedbackapi.azurewebsites.net</a:t>
            </a:r>
            <a:r>
              <a:rPr lang="en-US" sz="40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90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26153</TotalTime>
  <Words>3425</Words>
  <Application>Microsoft Macintosh PowerPoint</Application>
  <PresentationFormat>Custom</PresentationFormat>
  <Paragraphs>782</Paragraphs>
  <Slides>114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31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Demo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If you have issues creating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206</cp:revision>
  <dcterms:created xsi:type="dcterms:W3CDTF">2017-07-30T07:40:57Z</dcterms:created>
  <dcterms:modified xsi:type="dcterms:W3CDTF">2017-10-25T12:45:31Z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